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E3D2CB-94AA-8845-AA65-524E4DDD3437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77C5E7-FEFD-E34F-BAC6-1491E8181F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812"/>
            <a:ext cx="457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211" y="394192"/>
            <a:ext cx="6480048" cy="2301240"/>
          </a:xfrm>
        </p:spPr>
        <p:txBody>
          <a:bodyPr/>
          <a:lstStyle/>
          <a:p>
            <a:r>
              <a:rPr lang="en-US" dirty="0" smtClean="0"/>
              <a:t>Joshua s. </a:t>
            </a:r>
            <a:r>
              <a:rPr lang="en-US" dirty="0" err="1" smtClean="0"/>
              <a:t>D’cunha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BIOGRAPHY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062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Actor</a:t>
            </a:r>
          </a:p>
          <a:p>
            <a:r>
              <a:rPr lang="en-US" dirty="0" smtClean="0"/>
              <a:t>Singer</a:t>
            </a:r>
          </a:p>
          <a:p>
            <a:r>
              <a:rPr lang="en-US" dirty="0" smtClean="0"/>
              <a:t>Songwriter</a:t>
            </a:r>
          </a:p>
          <a:p>
            <a:r>
              <a:rPr lang="en-US" dirty="0" smtClean="0"/>
              <a:t>Model</a:t>
            </a:r>
          </a:p>
          <a:p>
            <a:r>
              <a:rPr lang="en-US" dirty="0" smtClean="0"/>
              <a:t>Visual Artist</a:t>
            </a:r>
          </a:p>
          <a:p>
            <a:r>
              <a:rPr lang="en-US" dirty="0" smtClean="0"/>
              <a:t>Graphic Artist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Employment Facilitator</a:t>
            </a:r>
          </a:p>
          <a:p>
            <a:r>
              <a:rPr lang="en-US" dirty="0" smtClean="0"/>
              <a:t>Community Relations Coordinator</a:t>
            </a:r>
          </a:p>
          <a:p>
            <a:r>
              <a:rPr lang="en-US" dirty="0" smtClean="0"/>
              <a:t>Marketing and Advertising Coordinator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269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Born in Scarborough, ON</a:t>
            </a:r>
          </a:p>
          <a:p>
            <a:pPr algn="ctr"/>
            <a:r>
              <a:rPr lang="en-US" dirty="0" smtClean="0"/>
              <a:t>Raised in St. </a:t>
            </a:r>
            <a:r>
              <a:rPr lang="en-US" dirty="0" err="1" smtClean="0"/>
              <a:t>Catharines</a:t>
            </a:r>
            <a:r>
              <a:rPr lang="en-US" dirty="0" smtClean="0"/>
              <a:t>, ON</a:t>
            </a:r>
          </a:p>
          <a:p>
            <a:pPr algn="ctr"/>
            <a:r>
              <a:rPr lang="en-US" dirty="0" smtClean="0"/>
              <a:t>Attended St. Christopher Elementary School</a:t>
            </a:r>
          </a:p>
          <a:p>
            <a:pPr algn="ctr"/>
            <a:r>
              <a:rPr lang="en-US" dirty="0" smtClean="0"/>
              <a:t>Graduated from Denis Morris Secondary School</a:t>
            </a:r>
          </a:p>
          <a:p>
            <a:pPr algn="ctr"/>
            <a:r>
              <a:rPr lang="en-US" dirty="0" smtClean="0"/>
              <a:t>Attended Red River College and currently enrolled at Niagara College for Pre Media and Design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4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b="1" dirty="0"/>
              <a:t>Denis Morris Catholic High </a:t>
            </a:r>
            <a:r>
              <a:rPr lang="en-US" b="1" dirty="0" smtClean="0"/>
              <a:t>School</a:t>
            </a:r>
          </a:p>
          <a:p>
            <a:pPr marL="36576" indent="0">
              <a:buNone/>
            </a:pPr>
            <a:r>
              <a:rPr lang="en-US" b="1" dirty="0" smtClean="0"/>
              <a:t>Accomplishments</a:t>
            </a:r>
            <a:endParaRPr lang="en-US" dirty="0"/>
          </a:p>
          <a:p>
            <a:r>
              <a:rPr lang="en-US" i="1" u="sng" dirty="0"/>
              <a:t>Lead Role in Aida : </a:t>
            </a:r>
            <a:r>
              <a:rPr lang="en-US" i="1" u="sng" dirty="0" err="1"/>
              <a:t>Radames</a:t>
            </a:r>
            <a:endParaRPr lang="en-US" dirty="0"/>
          </a:p>
          <a:p>
            <a:r>
              <a:rPr lang="en-US" i="1" u="sng" dirty="0"/>
              <a:t>Lead Role in Les </a:t>
            </a:r>
            <a:r>
              <a:rPr lang="en-US" i="1" u="sng" dirty="0" err="1"/>
              <a:t>Miserables</a:t>
            </a:r>
            <a:r>
              <a:rPr lang="en-US" i="1" u="sng" dirty="0"/>
              <a:t>: </a:t>
            </a:r>
            <a:r>
              <a:rPr lang="en-US" i="1" u="sng" dirty="0" err="1"/>
              <a:t>Javert</a:t>
            </a:r>
            <a:endParaRPr lang="en-US" dirty="0"/>
          </a:p>
          <a:p>
            <a:r>
              <a:rPr lang="en-US" i="1" u="sng" dirty="0"/>
              <a:t>Denis Morris Idol Finalist</a:t>
            </a: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7736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17</TotalTime>
  <Words>85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Joshua s. D’cunha</vt:lpstr>
      <vt:lpstr>Roles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Joshua s. D’cunha</dc:title>
  <dc:creator>G3Student3</dc:creator>
  <cp:lastModifiedBy>campus</cp:lastModifiedBy>
  <cp:revision>2</cp:revision>
  <dcterms:created xsi:type="dcterms:W3CDTF">2011-12-05T18:20:33Z</dcterms:created>
  <dcterms:modified xsi:type="dcterms:W3CDTF">2011-12-05T20:33:26Z</dcterms:modified>
</cp:coreProperties>
</file>